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3" r:id="rId4"/>
    <p:sldId id="258" r:id="rId5"/>
    <p:sldId id="274" r:id="rId6"/>
    <p:sldId id="275" r:id="rId7"/>
    <p:sldId id="259" r:id="rId8"/>
    <p:sldId id="260" r:id="rId9"/>
    <p:sldId id="271" r:id="rId10"/>
    <p:sldId id="270" r:id="rId11"/>
    <p:sldId id="261" r:id="rId12"/>
    <p:sldId id="262" r:id="rId13"/>
    <p:sldId id="263" r:id="rId14"/>
    <p:sldId id="277" r:id="rId15"/>
    <p:sldId id="272" r:id="rId16"/>
    <p:sldId id="269" r:id="rId17"/>
    <p:sldId id="276" r:id="rId18"/>
    <p:sldId id="264" r:id="rId19"/>
    <p:sldId id="265" r:id="rId20"/>
    <p:sldId id="266" r:id="rId21"/>
    <p:sldId id="2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2141F08-EDDA-42E9-AD17-C8069EE47FDB}">
          <p14:sldIdLst>
            <p14:sldId id="256"/>
            <p14:sldId id="257"/>
            <p14:sldId id="273"/>
            <p14:sldId id="258"/>
            <p14:sldId id="274"/>
            <p14:sldId id="275"/>
            <p14:sldId id="259"/>
            <p14:sldId id="260"/>
            <p14:sldId id="271"/>
            <p14:sldId id="270"/>
            <p14:sldId id="261"/>
            <p14:sldId id="262"/>
            <p14:sldId id="263"/>
            <p14:sldId id="277"/>
            <p14:sldId id="272"/>
            <p14:sldId id="269"/>
            <p14:sldId id="276"/>
            <p14:sldId id="264"/>
            <p14:sldId id="265"/>
            <p14:sldId id="266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1A16B-FEBE-477D-8119-10F7F42498EF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4A25D-AF9B-4ED1-915D-34A0C8BA3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67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4A25D-AF9B-4ED1-915D-34A0C8BA3DF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4A25D-AF9B-4ED1-915D-34A0C8BA3DF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813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0"/>
            <a:ext cx="2214578" cy="752819"/>
          </a:xfrm>
        </p:spPr>
        <p:txBody>
          <a:bodyPr>
            <a:normAutofit/>
          </a:bodyPr>
          <a:lstStyle/>
          <a:p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Сказка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0042"/>
            <a:ext cx="4986350" cy="78581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«БЕЗопасный дом»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0364" y="5965448"/>
            <a:ext cx="6143636" cy="892552"/>
          </a:xfrm>
          <a:prstGeom prst="rect">
            <a:avLst/>
          </a:prstGeom>
          <a:blipFill dpi="0" rotWithShape="1">
            <a:blip r:embed="rId3">
              <a:alphaModFix amt="38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Автор: Зимина Ангелина Игоревна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Инструктор Кушвинского городского отделения ВДПО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Иллюстрации из открытых источников («Яндекс. Картинки»)</a:t>
            </a:r>
            <a:endParaRPr lang="ru-RU" b="1" dirty="0"/>
          </a:p>
        </p:txBody>
      </p:sp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214290"/>
            <a:ext cx="1069427" cy="12858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00826" y="1428736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Алапаевское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районное отделение ВДПО</a:t>
            </a:r>
          </a:p>
        </p:txBody>
      </p:sp>
    </p:spTree>
    <p:extLst>
      <p:ext uri="{BB962C8B-B14F-4D97-AF65-F5344CB8AC3E}">
        <p14:creationId xmlns:p14="http://schemas.microsoft.com/office/powerpoint/2010/main" val="3797460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bbit-school-guardians-of-the-golden-egg-5ccb424e243e2f3dbfa377208e7f12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0" y="214290"/>
            <a:ext cx="9144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Наступил вечер. В домах, как всегда, затопились печи, зажглись свечи.  Бак, Бек и Бым принялись за домашнее задание.</a:t>
            </a:r>
            <a:endParaRPr lang="ru-RU" sz="25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072622"/>
            <a:ext cx="464347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Уже  так темно, ничего прочти не видно, зажгите еще пару свечей – возмутился Бак. </a:t>
            </a:r>
          </a:p>
          <a:p>
            <a:pPr algn="just"/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Бек и Бым нашли в шкафу свечи и зажгли их, осветив комнату полноценно.</a:t>
            </a:r>
          </a:p>
          <a:p>
            <a:endParaRPr lang="ru-RU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0512" cy="6857999"/>
          </a:xfrm>
          <a:prstGeom prst="rect">
            <a:avLst/>
          </a:prstGeom>
        </p:spPr>
      </p:pic>
      <p:sp>
        <p:nvSpPr>
          <p:cNvPr id="7" name="Прямоугольник 6"/>
          <p:cNvSpPr>
            <a:spLocks/>
          </p:cNvSpPr>
          <p:nvPr/>
        </p:nvSpPr>
        <p:spPr>
          <a:xfrm>
            <a:off x="0" y="5357826"/>
            <a:ext cx="9144000" cy="1200329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Когда наступила глубокая ночь, зайцам оставалось прочесть рассказ, заданный на уроке литературы. Братья устроились в своих кроватях с книгами и не заметили, как все заснули. </a:t>
            </a:r>
          </a:p>
        </p:txBody>
      </p:sp>
    </p:spTree>
    <p:extLst>
      <p:ext uri="{BB962C8B-B14F-4D97-AF65-F5344CB8AC3E}">
        <p14:creationId xmlns:p14="http://schemas.microsoft.com/office/powerpoint/2010/main" val="4034807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417415"/>
          </a:xfrm>
          <a:prstGeom prst="rect">
            <a:avLst/>
          </a:prstGeom>
          <a:blipFill dpi="0" rotWithShape="1">
            <a:blip r:embed="rId3">
              <a:alphaModFix amt="23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Свеча догорела и начала плавиться прямо на стол. Стол начал медленно тлеть. Тлел - тлел и загорелся. Некоторое время спустя, весь дом был объят густым дымом. Мама–зайчиха проснулась - ничего не видно. Прикрыла рот и нос мокрым полотенцем,  склонившись к полу,  ринулась в комнату, где спали зайчата. В панике, не понимая, что и где горит,  зайчиха с трудом нашла своих  спящих детей и выбежала из дома.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Пожар! Пожар! Ужас, наш дом - горит! -  кричала на весь лес отчаянным голосом мать зайчат. </a:t>
            </a:r>
          </a:p>
          <a:p>
            <a:pPr algn="just"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Как же так, как же так?- плача шептала она.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Tx/>
              <a:buChar char="-"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968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9144000" cy="1569660"/>
          </a:xfrm>
          <a:prstGeom prst="rect">
            <a:avLst/>
          </a:prstGeom>
          <a:blipFill dpi="0" rotWithShape="1">
            <a:blip r:embed="rId4">
              <a:alphaModFix amt="10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Тем временем у горящего дома собрались все соседи, они помогали тушить заячий дом. Вскоре прибыли пожарные – медведи и потушили дом. Познавшую горе заячью семью приютили соседи.</a:t>
            </a:r>
          </a:p>
        </p:txBody>
      </p:sp>
    </p:spTree>
    <p:extLst>
      <p:ext uri="{BB962C8B-B14F-4D97-AF65-F5344CB8AC3E}">
        <p14:creationId xmlns:p14="http://schemas.microsoft.com/office/powerpoint/2010/main" val="1480368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astnaya-banya-posle-pozha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Утром зайчиха пошла  посмотреть на свой сгоревший дом. Картина была очень печальная: от былого дома практически ничего не осталось - огонь всё уничтожил. Несчастная мать села  и горько-горько заплакала, так как жить им теперь негде, а совсем скоро придет зима.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3ee12bf6f109c41810c3f7906416dc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795349"/>
            <a:ext cx="5072098" cy="4062651"/>
          </a:xfrm>
          <a:prstGeom prst="rect">
            <a:avLst/>
          </a:prstGeom>
          <a:blipFill dpi="0" rotWithShape="1">
            <a:blip r:embed="rId3">
              <a:alphaModFix amt="23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Зайчата, наглотавшиеся ночью в пожаре дыма, к утру оправились и вышли утешать маму:</a:t>
            </a:r>
          </a:p>
          <a:p>
            <a:pPr algn="just">
              <a:buFontTx/>
              <a:buChar char="-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Мама, мамочка, не знаем, как просить у тебя прощения.</a:t>
            </a:r>
          </a:p>
          <a:p>
            <a:pPr algn="just">
              <a:buFontTx/>
              <a:buChar char="-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Это мы забыли потушить свечку и заснули. Накажи нас мама как хочешь, только не плачь - говорили зайчата. </a:t>
            </a:r>
          </a:p>
          <a:p>
            <a:pPr algn="just">
              <a:buFontTx/>
              <a:buChar char="-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Как я могу вас наказывать? Вы ведь сами вчера оказались на волосок от смерти, чуть не сгорев в собственном доме - ответила мать.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sd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0" y="4611231"/>
            <a:ext cx="9144000" cy="2246769"/>
          </a:xfrm>
          <a:prstGeom prst="rect">
            <a:avLst/>
          </a:prstGeom>
          <a:blipFill dpi="0" rotWithShape="1">
            <a:blip r:embed="rId3">
              <a:alphaModFix amt="23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Наблюдая  со стороны печальную картину, лесные  соседи вышли совещаться:</a:t>
            </a:r>
          </a:p>
          <a:p>
            <a:pPr algn="just">
              <a:buFontTx/>
              <a:buChar char="-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Мы все друг другу как родные, давайте поможем семье зайцев построить новый дом - предложила белка.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- Каждый даст то, что может, так и  дом построится, - предложил еж. </a:t>
            </a:r>
          </a:p>
          <a:p>
            <a:pPr algn="just">
              <a:buFontTx/>
              <a:buChar char="-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Хорошо,-  согласились соседи, - конечно мы не оставим своих друзей с бедой наедине.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WIJXc_UYAI_3tt.jpg 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5411450"/>
            <a:ext cx="9144000" cy="1446550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Следующим же днем все звери леса трудились над постройкой нового дома для семьи зайчат! Кто помог материалом, а кто делом. </a:t>
            </a:r>
          </a:p>
          <a:p>
            <a:pPr algn="just">
              <a:buFontTx/>
              <a:buChar char="-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Мы построим новый дом, новый дом, новый дом. Безопасным будет он, ваш новый, новый дом! - радостно пели лесные строители. </a:t>
            </a:r>
            <a:endParaRPr lang="ru-RU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6432"/>
            <a:ext cx="9115727" cy="6665135"/>
          </a:xfrm>
        </p:spPr>
      </p:pic>
      <p:sp>
        <p:nvSpPr>
          <p:cNvPr id="5" name="Прямоугольник 4"/>
          <p:cNvSpPr/>
          <p:nvPr/>
        </p:nvSpPr>
        <p:spPr>
          <a:xfrm>
            <a:off x="285720" y="428604"/>
            <a:ext cx="88582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134451"/>
            <a:ext cx="9144000" cy="1723549"/>
          </a:xfrm>
          <a:prstGeom prst="rect">
            <a:avLst/>
          </a:prstGeom>
          <a:blipFill dpi="0" rotWithShape="1">
            <a:blip r:embed="rId3">
              <a:alphaModFix amt="34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Много ли, мало ли времени прошло, а дом для семьи  зайцев был построен. Бывшие погорельцы зашли в жилье и ахнули:</a:t>
            </a:r>
          </a:p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- Как же все красиво! - воскликнула мать зайчиха с зайчатами.</a:t>
            </a:r>
          </a:p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- А главное безопасно!- добавили соседи.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073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3041571"/>
            <a:ext cx="9144000" cy="3816429"/>
          </a:xfrm>
          <a:prstGeom prst="rect">
            <a:avLst/>
          </a:prstGeom>
          <a:blipFill dpi="0" rotWithShape="1">
            <a:blip r:embed="rId3">
              <a:alphaModFix amt="34000"/>
            </a:blip>
            <a:srcRect/>
            <a:tile tx="0" ty="0" sx="100000" sy="100000" flip="none" algn="tl"/>
          </a:blipFill>
          <a:effectLst>
            <a:outerShdw blurRad="50800" dist="50800" dir="5400000" algn="ctr" rotWithShape="0">
              <a:schemeClr val="bg2">
                <a:alpha val="0"/>
              </a:scheme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- Печь мы поставили по всем стандартам, а под  топочной дверцей  постелили металлический лист, чтобы упавшие угольки не загорелись - рассказывал еж. </a:t>
            </a:r>
          </a:p>
          <a:p>
            <a:pPr algn="just">
              <a:buFontTx/>
              <a:buChar char="-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Чердак и сарай мы обработали огнезащитным раствором, который создаёт серьёзный барьер возгоранию- дружно крикнули сороки. </a:t>
            </a:r>
          </a:p>
          <a:p>
            <a:pPr algn="just">
              <a:buFontTx/>
              <a:buChar char="-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Все свечи, мы поставили в большие металлические подсвечники - поделились волчата. </a:t>
            </a:r>
          </a:p>
          <a:p>
            <a:pPr>
              <a:buFontTx/>
              <a:buChar char="-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Обратите внимание! - сказал филин - на всех потолках в  доме,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я установил  пожарные извещатели, которые  своевременно   могут  обнаружить очаг возгорания, подать звуковой сигнал и спасти жизни жильцов!</a:t>
            </a:r>
          </a:p>
        </p:txBody>
      </p:sp>
      <p:pic>
        <p:nvPicPr>
          <p:cNvPr id="6" name="Рисунок 5" descr="smoke-detector_dekab-_20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0"/>
            <a:ext cx="1361861" cy="92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27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86298"/>
            <a:ext cx="9144000" cy="2071702"/>
          </a:xfrm>
          <a:blipFill dpi="0" rotWithShape="1">
            <a:blip r:embed="rId3">
              <a:alphaModFix amt="3300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Жили – были в лесу три зайчонка. Дом был у них на опушке леса, по соседству жили все лесные зверята. Зайчата были не очень трудолюбивы и  внимательны, им больше всего на свете нравилось играть в догонялки, резвиться на поляне и дурачиться. </a:t>
            </a:r>
          </a:p>
        </p:txBody>
      </p:sp>
    </p:spTree>
    <p:extLst>
      <p:ext uri="{BB962C8B-B14F-4D97-AF65-F5344CB8AC3E}">
        <p14:creationId xmlns:p14="http://schemas.microsoft.com/office/powerpoint/2010/main" val="3042831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FontTx/>
              <a:buChar char="-"/>
            </a:pPr>
            <a:r>
              <a:rPr lang="ru-RU" sz="2600" dirty="0">
                <a:solidFill>
                  <a:schemeClr val="bg1"/>
                </a:solidFill>
              </a:rPr>
              <a:t>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возле дома, я поставлю большие бочки, наполненные водой, чтобы в случае возгорания у меня всегда была вода под рукой, - сказала мать – зайчиха. </a:t>
            </a:r>
          </a:p>
          <a:p>
            <a:pPr marL="0" indent="0" algn="just">
              <a:buNone/>
            </a:pP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«Пожарным можешь ты не быть – а дом обезопасить можешь!»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                                                                придумали девиз лесные животные. </a:t>
            </a:r>
          </a:p>
          <a:p>
            <a:pPr marL="0" indent="0" algn="just">
              <a:buNone/>
            </a:pPr>
            <a:endParaRPr lang="ru-RU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Ведь и правда, на чужих ошибках учиться надо! Беда объединяет - с помощью всех жителей леса получилось построить такой потрясающий, безопасный дом.  С тех пор, семья зайцев никогда не знала пожаров. Братья – зайчата  стали очень ответственными, строго соблюдали правила пожарной безопасности, на уроках внимательно слушали учителя и добросовестно помогали маме.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275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3766247" cy="590465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0"/>
            <a:ext cx="4789906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612576" y="5157192"/>
            <a:ext cx="5400600" cy="2664296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Раскраска по сюжету книги</a:t>
            </a:r>
          </a:p>
        </p:txBody>
      </p:sp>
    </p:spTree>
    <p:extLst>
      <p:ext uri="{BB962C8B-B14F-4D97-AF65-F5344CB8AC3E}">
        <p14:creationId xmlns:p14="http://schemas.microsoft.com/office/powerpoint/2010/main" val="22725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et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0" y="4395787"/>
            <a:ext cx="9144000" cy="2462213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Как - то раз, придя в школу, зайчата узнали, что сегодня будет урок по пожарной безопасности.</a:t>
            </a:r>
          </a:p>
          <a:p>
            <a:pPr algn="just">
              <a:buFontTx/>
              <a:buChar char="-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У-у-у!!! какая ерунда, - сказал зайчик Бак. </a:t>
            </a:r>
          </a:p>
          <a:p>
            <a:pPr algn="just">
              <a:buFontTx/>
              <a:buChar char="-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Ага, мы всё и так знаем, -  подтвердил зайчик Бек. </a:t>
            </a:r>
          </a:p>
          <a:p>
            <a:pPr algn="just">
              <a:buFontTx/>
              <a:buChar char="-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Каждый раз одно и то же: спички детям не игрушки… Тра-та-та… Мы и так спичками не играем, что ещё может случится? – рассердился зайчик Бым.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2285992"/>
          </a:xfrm>
          <a:blipFill dpi="0" rotWithShape="1">
            <a:blip r:embed="rId3">
              <a:alphaModFix amt="2300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Прозвенел звонок на урок и зайчата неохотно вошли в класс. В классе учитель начал рассказ о том, что пожарной безопасностью пренебрегать – беду к себе  привлекать! Дома у всех деревянные, от водоема находятся далеко и если один дом загорится, то можно половины леса лишиться. Если в дом забралась огня рука – все сгорит наверняка!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865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96da10aafa6f_zayachya-shkola-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blipFill dpi="0" rotWithShape="1">
            <a:blip r:embed="rId3">
              <a:alphaModFix amt="23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Учитель ещё много говорил о пожарной безопасности, а зайчата уселись поудобней на задней парте и, не слушая его рассказ, рисовали картинки у себя в тетрадях. Ну вот прозвенел звонок с урока и все зверята побежали по домам.</a:t>
            </a:r>
            <a:endParaRPr lang="ru-RU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wYqCglmkqwphQx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4426565"/>
            <a:ext cx="914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Наступил вечер, во всех домах лесных жителей затопились печи, зажглись свечи.  </a:t>
            </a:r>
          </a:p>
          <a:p>
            <a:pPr algn="just">
              <a:buFontTx/>
              <a:buChar char="-"/>
            </a:pPr>
            <a:r>
              <a:rPr lang="ru-RU" sz="1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Как же скучно. Чем же заняться? - задумались зайчата. </a:t>
            </a:r>
          </a:p>
          <a:p>
            <a:pPr algn="just">
              <a:buFontTx/>
              <a:buChar char="-"/>
            </a:pPr>
            <a:r>
              <a:rPr lang="ru-RU" sz="1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А давайте наложим в печку так много дров, чтоб у нас было большое пламя, и мы будем смотреть, как горит огонь! - предложил Бак. </a:t>
            </a:r>
          </a:p>
          <a:p>
            <a:pPr algn="just">
              <a:buFontTx/>
              <a:buChar char="-"/>
            </a:pPr>
            <a:r>
              <a:rPr lang="ru-RU" sz="1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Отличная идея!- запрыгали от радости зайцы. </a:t>
            </a:r>
          </a:p>
          <a:p>
            <a:pPr algn="just"/>
            <a:r>
              <a:rPr lang="ru-RU" sz="1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Все быстро принялись за дело: принесли со двора охапку дров и начали толкать их в печку. Пламя быстро стало большим, дрова горели с  треском. </a:t>
            </a:r>
          </a:p>
          <a:p>
            <a:pPr algn="just">
              <a:buFontTx/>
              <a:buChar char="-"/>
            </a:pPr>
            <a:r>
              <a:rPr lang="ru-RU" sz="1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Как же весело! - кричали зайчата. 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9144000" cy="1785104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Повеселились и ушли, оставив топочную дверь открытой. А дрова горели, горели.  И тут – раз, и выпал из печки уголёк. Он тлел, тлел, от чего начал  дымиться пол. Мама- зайчиха учуяла дым из комнаты, подбежала на кухню к печке, увидела, что пол начинает гореть, схватила ведро с водой  и залила уголёк. </a:t>
            </a:r>
          </a:p>
        </p:txBody>
      </p:sp>
    </p:spTree>
    <p:extLst>
      <p:ext uri="{BB962C8B-B14F-4D97-AF65-F5344CB8AC3E}">
        <p14:creationId xmlns:p14="http://schemas.microsoft.com/office/powerpoint/2010/main" val="3287006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84" y="0"/>
            <a:ext cx="9133516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3718679"/>
            <a:ext cx="9144000" cy="3139321"/>
          </a:xfrm>
          <a:prstGeom prst="rect">
            <a:avLst/>
          </a:prstGeom>
          <a:blipFill dpi="0" rotWithShape="1">
            <a:blip r:embed="rId3">
              <a:alphaModFix amt="23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- Бак, Бек, Бым! быстро сюда! – рассержено крикнула зайчиха. </a:t>
            </a:r>
          </a:p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Зайчата вбежали на зов мамы на кухню и увидели, что произошло. Мама весь вечер ругала зайчат, объясняя, что игра с огнем -  смертельно опасное занятие, ещё бы чуть–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чуть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и мог вспыхнуть весь дом! Ни в коем случае нельзя держать открытой топочную дверцу! </a:t>
            </a:r>
          </a:p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- Мы больше так не будем- сказал Бак. </a:t>
            </a:r>
          </a:p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- Мы неправильно поступили - добавил Бек. </a:t>
            </a:r>
          </a:p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- Прости нас, мама -  со слезами на глазах  промолвил Бым.   </a:t>
            </a:r>
          </a:p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Зайчиха простила зайчат и они пошли ложиться спать.</a:t>
            </a:r>
          </a:p>
        </p:txBody>
      </p:sp>
    </p:spTree>
    <p:extLst>
      <p:ext uri="{BB962C8B-B14F-4D97-AF65-F5344CB8AC3E}">
        <p14:creationId xmlns:p14="http://schemas.microsoft.com/office/powerpoint/2010/main" val="1378073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bbitschool_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631216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На следующий день, зайчата с утра отправились в школу, где им задали большое количество домашнего задания, придя домой после уроков, они не спешили его выполнять, а весь оставшийся день играли в футбол на соседней поляне.</a:t>
            </a:r>
            <a:endParaRPr lang="ru-RU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598</TotalTime>
  <Words>1305</Words>
  <Application>Microsoft Office PowerPoint</Application>
  <PresentationFormat>Экран (4:3)</PresentationFormat>
  <Paragraphs>74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Сказка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Раскраска по сюжету книги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</dc:title>
  <dc:creator>user</dc:creator>
  <cp:lastModifiedBy>r9122953707@outlook.com</cp:lastModifiedBy>
  <cp:revision>111</cp:revision>
  <dcterms:created xsi:type="dcterms:W3CDTF">2016-07-24T22:08:55Z</dcterms:created>
  <dcterms:modified xsi:type="dcterms:W3CDTF">2020-06-02T09:23:00Z</dcterms:modified>
</cp:coreProperties>
</file>