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27" r:id="rId2"/>
    <p:sldId id="293" r:id="rId3"/>
    <p:sldId id="295" r:id="rId4"/>
    <p:sldId id="256" r:id="rId5"/>
    <p:sldId id="326" r:id="rId6"/>
    <p:sldId id="296" r:id="rId7"/>
    <p:sldId id="309" r:id="rId8"/>
    <p:sldId id="258" r:id="rId9"/>
    <p:sldId id="303" r:id="rId10"/>
    <p:sldId id="259" r:id="rId11"/>
    <p:sldId id="316" r:id="rId12"/>
    <p:sldId id="260" r:id="rId13"/>
    <p:sldId id="317" r:id="rId14"/>
    <p:sldId id="261" r:id="rId15"/>
    <p:sldId id="304" r:id="rId16"/>
    <p:sldId id="262" r:id="rId17"/>
    <p:sldId id="297" r:id="rId18"/>
    <p:sldId id="263" r:id="rId19"/>
    <p:sldId id="318" r:id="rId20"/>
    <p:sldId id="264" r:id="rId21"/>
    <p:sldId id="319" r:id="rId22"/>
    <p:sldId id="265" r:id="rId23"/>
    <p:sldId id="310" r:id="rId24"/>
    <p:sldId id="266" r:id="rId25"/>
    <p:sldId id="305" r:id="rId26"/>
    <p:sldId id="267" r:id="rId27"/>
    <p:sldId id="298" r:id="rId28"/>
    <p:sldId id="268" r:id="rId29"/>
    <p:sldId id="311" r:id="rId30"/>
    <p:sldId id="269" r:id="rId31"/>
    <p:sldId id="320" r:id="rId32"/>
    <p:sldId id="270" r:id="rId33"/>
    <p:sldId id="306" r:id="rId34"/>
    <p:sldId id="272" r:id="rId35"/>
    <p:sldId id="312" r:id="rId36"/>
    <p:sldId id="273" r:id="rId37"/>
    <p:sldId id="299" r:id="rId38"/>
    <p:sldId id="284" r:id="rId39"/>
    <p:sldId id="274" r:id="rId40"/>
    <p:sldId id="315" r:id="rId41"/>
    <p:sldId id="275" r:id="rId42"/>
    <p:sldId id="313" r:id="rId43"/>
    <p:sldId id="276" r:id="rId44"/>
    <p:sldId id="307" r:id="rId45"/>
    <p:sldId id="277" r:id="rId46"/>
    <p:sldId id="314" r:id="rId47"/>
    <p:sldId id="280" r:id="rId48"/>
    <p:sldId id="300" r:id="rId49"/>
    <p:sldId id="281" r:id="rId50"/>
    <p:sldId id="308" r:id="rId51"/>
    <p:sldId id="282" r:id="rId52"/>
    <p:sldId id="321" r:id="rId53"/>
    <p:sldId id="283" r:id="rId54"/>
    <p:sldId id="285" r:id="rId55"/>
    <p:sldId id="301" r:id="rId56"/>
    <p:sldId id="271" r:id="rId57"/>
    <p:sldId id="322" r:id="rId58"/>
    <p:sldId id="286" r:id="rId59"/>
    <p:sldId id="302" r:id="rId60"/>
    <p:sldId id="324" r:id="rId61"/>
    <p:sldId id="287" r:id="rId62"/>
    <p:sldId id="323" r:id="rId63"/>
    <p:sldId id="288" r:id="rId64"/>
    <p:sldId id="289" r:id="rId65"/>
    <p:sldId id="290" r:id="rId66"/>
    <p:sldId id="291" r:id="rId67"/>
    <p:sldId id="325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6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80C67-B1F7-43BB-A9FE-190592AFCAF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81433-1B5D-4320-A497-71DB644D7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81433-1B5D-4320-A497-71DB644D72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81433-1B5D-4320-A497-71DB644D7209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ПРЕЗЕНТАЦИЯ БЕССМЕРТНЫЙ ПОЛК\7837c480_a139_4a7e_971b_676023525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ьютер\Desktop\ПРЕЗЕНТАЦИЯ БЕССМЕРТНЫЙ ПОЛК\7cac5ceef91e5b2ec178635ba5c8dc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30908" cy="5803032"/>
          </a:xfrm>
          <a:prstGeom prst="rect">
            <a:avLst/>
          </a:prstGeom>
          <a:noFill/>
        </p:spPr>
      </p:pic>
      <p:pic>
        <p:nvPicPr>
          <p:cNvPr id="4099" name="Picture 3" descr="C:\Users\Компьютер\Desktop\ПРЕЗЕНТАЦИЯ БЕССМЕРТНЫЙ ПОЛК\bed6b82be329d0d79f87c6b0b3f3566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672408" cy="59754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ьютер\Desktop\ПРЕЗЕНТАЦИЯ БЕССМЕРТНЫЙ ПОЛК\c3a266713f5a6a1e4c1dce182d006f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650196" cy="4866928"/>
          </a:xfrm>
          <a:prstGeom prst="rect">
            <a:avLst/>
          </a:prstGeom>
          <a:noFill/>
        </p:spPr>
      </p:pic>
      <p:pic>
        <p:nvPicPr>
          <p:cNvPr id="5123" name="Picture 3" descr="C:\Users\Компьютер\Desktop\ПРЕЗЕНТАЦИЯ БЕССМЕРТНЫЙ ПОЛК\dc44b0e263cae137499ab951f292a8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1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ьютер\Desktop\ПРЕЗЕНТАЦИЯ БЕССМЕРТНЫЙ ПОЛК\de76e88c0e635ae7f614b06ee009bf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204725" cy="63070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ьютер\Desktop\ПРЕЗЕНТАЦИЯ БЕССМЕРТНЫЙ ПОЛК\d66c40746a81f7b8a893307daf615c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536504" cy="61338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ьютер\Desktop\ПРЕЗЕНТАЦИЯ БЕССМЕРТНЫЙ ПОЛК\d3a499b2d585b8b93c037b1c30cfc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742" y="233030"/>
            <a:ext cx="4687416" cy="62498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5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мпьютер\Desktop\ПРЕЗЕНТАЦИЯ БЕССМЕРТНЫЙ ПОЛК\ce6d5085325995b7c17ff682fb85c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980186" cy="5745832"/>
          </a:xfrm>
          <a:prstGeom prst="rect">
            <a:avLst/>
          </a:prstGeom>
          <a:noFill/>
        </p:spPr>
      </p:pic>
      <p:pic>
        <p:nvPicPr>
          <p:cNvPr id="9219" name="Picture 3" descr="C:\Users\Компьютер\Desktop\ПРЕЗЕНТАЦИЯ БЕССМЕРТНЫЙ ПОЛК\ba734ed6aa998262ef914c8a271e3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242221" cy="600004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ьютер\Desktop\ПРЕЗЕНТАЦИЯ БЕССМЕРТНЫЙ ПОЛК\a1fa2b412d81b0d6fe8d2764b40395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461546" cy="63218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мпьютер\Desktop\ПРЕЗЕНТАЦИЯ БЕССМЕРТНЫЙ ПОЛК\b92528cf2452c056cc29d6c600fb65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339153" cy="4794920"/>
          </a:xfrm>
          <a:prstGeom prst="rect">
            <a:avLst/>
          </a:prstGeom>
          <a:noFill/>
        </p:spPr>
      </p:pic>
      <p:pic>
        <p:nvPicPr>
          <p:cNvPr id="11267" name="Picture 3" descr="C:\Users\Компьютер\Desktop\ПРЕЗЕНТАЦИЯ БЕССМЕРТНЫЙ ПОЛК\89fe47678520140a1dc10fad5a2fc3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007916" cy="47722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ьютер\Desktop\ПРЕЗЕНТАЦИЯ БЕССМЕРТНЫЙ ПОЛК\521ee115154a72929c548f8deed16c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57327" cy="4476436"/>
          </a:xfrm>
          <a:prstGeom prst="rect">
            <a:avLst/>
          </a:prstGeom>
          <a:noFill/>
        </p:spPr>
      </p:pic>
      <p:pic>
        <p:nvPicPr>
          <p:cNvPr id="12291" name="Picture 3" descr="C:\Users\Компьютер\Desktop\ПРЕЗЕНТАЦИЯ БЕССМЕРТНЫЙ ПОЛК\86a3b699b77d39daf091d04df547c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ьютер\Desktop\ПРЕЗЕНТАЦИЯ БЕССМЕРТНЫЙ ПОЛК\662e98921ace4c0a1321d6b4ba7d6b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5"/>
            <a:ext cx="4032448" cy="5127351"/>
          </a:xfrm>
          <a:prstGeom prst="rect">
            <a:avLst/>
          </a:prstGeom>
          <a:noFill/>
        </p:spPr>
      </p:pic>
      <p:pic>
        <p:nvPicPr>
          <p:cNvPr id="13315" name="Picture 3" descr="C:\Users\Компьютер\Desktop\ПРЕЗЕНТАЦИЯ БЕССМЕРТНЫЙ ПОЛК\945284f1624bc1de4b649cdda8c4d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19"/>
            <a:ext cx="2808312" cy="50628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ьютер\Desktop\ПРЕЗЕНТАЦИЯ БЕССМЕРТНЫЙ ПОЛК\981255dfc51babab2dba91884a40e4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5"/>
            <a:ext cx="4464496" cy="62454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мпьютер\Desktop\ПРЕЗЕНТАЦИЯ БЕССМЕРТНЫЙ ПОЛК\7624a527a181f2ee85d5e78abf2bd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мпьютер\Desktop\ПРЕЗЕНТАЦИЯ БЕССМЕРТНЫЙ ПОЛК\9a6f75255780dd87551b97f16482c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824536" cy="60345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омпьютер\Desktop\ПРЕЗЕНТАЦИЯ БЕССМЕРТНЫЙ ПОЛК\4febbcfcfb6e3893b0ce329e12d748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039595" cy="61630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омпьютер\Desktop\ПРЕЗЕНТАЦИЯ БЕССМЕРТНЫЙ ПОЛК\4ffa5283a3d06ed3262a33452167d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110136" cy="4146848"/>
          </a:xfrm>
          <a:prstGeom prst="rect">
            <a:avLst/>
          </a:prstGeom>
          <a:noFill/>
        </p:spPr>
      </p:pic>
      <p:pic>
        <p:nvPicPr>
          <p:cNvPr id="19459" name="Picture 3" descr="C:\Users\Компьютер\Desktop\ПРЕЗЕНТАЦИЯ БЕССМЕРТНЫЙ ПОЛК\57e03197f0a744f4aef8082d1292f0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2298099" cy="3930824"/>
          </a:xfrm>
          <a:prstGeom prst="rect">
            <a:avLst/>
          </a:prstGeom>
          <a:noFill/>
        </p:spPr>
      </p:pic>
      <p:pic>
        <p:nvPicPr>
          <p:cNvPr id="19460" name="Picture 4" descr="C:\Users\Компьютер\Desktop\ПРЕЗЕНТАЦИЯ БЕССМЕРТНЫЙ ПОЛК\e4254b59e1979b530056b1c2562da9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2088232" cy="35958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ьютер\Desktop\ПРЕЗЕНТАЦИЯ БЕССМЕРТНЫЙ ПОЛК\1e219ffb19b6f29ef290666f04e0a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20480" cy="5760640"/>
          </a:xfrm>
          <a:prstGeom prst="rect">
            <a:avLst/>
          </a:prstGeom>
          <a:noFill/>
        </p:spPr>
      </p:pic>
      <p:pic>
        <p:nvPicPr>
          <p:cNvPr id="1027" name="Picture 3" descr="C:\Users\Компьютер\Desktop\ПРЕЗЕНТАЦИЯ БЕССМЕРТНЫЙ ПОЛК\548ebfbae7079a80dfb6219c71dd44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363380" cy="58178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омпьютер\Desktop\ПРЕЗЕНТАЦИЯ БЕССМЕРТНЫЙ ПОЛК\f5ed1e14c1d993c139de96887c7703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332656"/>
            <a:ext cx="5016557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омпьютер\Desktop\ПРЕЗЕНТАЦИЯ БЕССМЕРТНЫЙ ПОЛК\f63f039af3682a33a4904f98e1ed30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104456" cy="62793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омпьютер\Desktop\ПРЕЗЕНТАЦИЯ БЕССМЕРТНЫЙ ПОЛК\e69b8f3aa84706ccee09a060a63319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3695880" cy="60910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омпьютер\Desktop\ПРЕЗЕНТАЦИЯ БЕССМЕРТНЫЙ ПОЛК\710af0a17bb884f26a939766197688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072390" cy="5496652"/>
          </a:xfrm>
          <a:prstGeom prst="rect">
            <a:avLst/>
          </a:prstGeom>
          <a:noFill/>
        </p:spPr>
      </p:pic>
      <p:pic>
        <p:nvPicPr>
          <p:cNvPr id="25603" name="Picture 3" descr="C:\Users\Компьютер\Desktop\ПРЕЗЕНТАЦИЯ БЕССМЕРТНЫЙ ПОЛК\51be2bb7c7f28f35e9f574e413d9d47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4054576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омпьютер\Desktop\ПРЕЗЕНТАЦИЯ БЕССМЕРТНЫЙ ПОЛК\21fc2a942db392fcf3acba04496906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464496" cy="595266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ПРЕЗЕНТАЦИЯ БЕССМЕРТНЫЙ ПОЛК\2d2407a11b4207a327a8863ed2bf0a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320080"/>
            <a:ext cx="4320480" cy="61220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омпьютер\Desktop\ПРЕЗЕНТАЦИЯ БЕССМЕРТНЫЙ ПОЛК\06d3da64407ca170e8b8f8b1a05e9d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279912" cy="62350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омпьютер\Desktop\ПРЕЗЕНТАЦИЯ БЕССМЕРТНЫЙ ПОЛК\575b42c3317ffeb7df67debbef9988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603550" cy="65231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омпьютер\Desktop\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мпьютер\Desktop\ПРЕЗЕНТАЦИЯ БЕССМЕРТНЫЙ ПОЛК\4359aa964867dd34bbfa9391997b26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787940" cy="5298976"/>
          </a:xfrm>
          <a:prstGeom prst="rect">
            <a:avLst/>
          </a:prstGeom>
          <a:noFill/>
        </p:spPr>
      </p:pic>
      <p:pic>
        <p:nvPicPr>
          <p:cNvPr id="16387" name="Picture 3" descr="C:\Users\Компьютер\Desktop\ПРЕЗЕНТАЦИЯ БЕССМЕРТНЫЙ ПОЛК\56db63fe4a9d2c85044c6e79f34bdf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3688824" cy="52269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омпьютер\Desktop\ПРЕЗЕНТАЦИЯ БЕССМЕРТНЫЙ ПОЛК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92888" cy="44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5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омпьютер\Desktop\ПРЕЗЕНТАЦИЯ БЕССМЕРТНЫЙ ПОЛК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88199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Компьютер\Desktop\ПРЕЗЕНТАЦИЯ БЕССМЕРТНЫЙ ПОЛК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840935" cy="40990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Компьютер\Desktop\ПРЕЗЕНТАЦИЯ БЕССМЕРТНЫЙ ПОЛК\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74816" cy="55099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Компьютер\Desktop\ПРЕЗЕНТАЦИЯ БЕССМЕРТНЫЙ ПОЛК\554e7b89efd09_p106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2419" cy="5839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Компьютер\Desktop\ПРЕЗЕНТАЦИЯ БЕССМЕРТНЫЙ ПОЛК\554e7b889d1eb_p106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850223" cy="59115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947635/5d58f578-9d26-42ef-9c85-6f29025eb49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71460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ьютер\Desktop\ПРЕЗЕНТАЦИЯ БЕССМЕРТНЫЙ ПОЛК\3c85d6a81781b731279ad0f2fac755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158462" cy="5544616"/>
          </a:xfrm>
          <a:prstGeom prst="rect">
            <a:avLst/>
          </a:prstGeom>
          <a:noFill/>
        </p:spPr>
      </p:pic>
      <p:pic>
        <p:nvPicPr>
          <p:cNvPr id="3075" name="Picture 3" descr="C:\Users\Компьютер\Desktop\ПРЕЗЕНТАЦИЯ БЕССМЕРТНЫЙ ПОЛК\6c39b79975d3aa7efac807316ebadf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391272" cy="45216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</Words>
  <Application>Microsoft Office PowerPoint</Application>
  <PresentationFormat>Экран (4:3)</PresentationFormat>
  <Paragraphs>2</Paragraphs>
  <Slides>67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14</cp:revision>
  <dcterms:created xsi:type="dcterms:W3CDTF">2020-05-08T15:36:58Z</dcterms:created>
  <dcterms:modified xsi:type="dcterms:W3CDTF">2020-05-08T19:17:25Z</dcterms:modified>
</cp:coreProperties>
</file>